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theme/theme6.xml" ContentType="application/vnd.openxmlformats-officedocument.theme+xml"/>
  <Override PartName="/ppt/slideLayouts/slideLayout15.xml" ContentType="application/vnd.openxmlformats-officedocument.presentationml.slideLayout+xml"/>
  <Override PartName="/ppt/theme/theme7.xml" ContentType="application/vnd.openxmlformats-officedocument.theme+xml"/>
  <Override PartName="/ppt/slideLayouts/slideLayout16.xml" ContentType="application/vnd.openxmlformats-officedocument.presentationml.slideLayout+xml"/>
  <Override PartName="/ppt/theme/theme8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9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11.xml" ContentType="application/vnd.openxmlformats-officedocument.theme+xml"/>
  <Override PartName="/ppt/slideLayouts/slideLayout30.xml" ContentType="application/vnd.openxmlformats-officedocument.presentationml.slideLayout+xml"/>
  <Override PartName="/ppt/theme/theme1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13.xml" ContentType="application/vnd.openxmlformats-officedocument.theme+xml"/>
  <Override PartName="/ppt/slideLayouts/slideLayout33.xml" ContentType="application/vnd.openxmlformats-officedocument.presentationml.slideLayout+xml"/>
  <Override PartName="/ppt/theme/theme14.xml" ContentType="application/vnd.openxmlformats-officedocument.theme+xml"/>
  <Override PartName="/ppt/slideLayouts/slideLayout34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  <p:sldMasterId id="2147483704" r:id="rId2"/>
    <p:sldMasterId id="2147483708" r:id="rId3"/>
    <p:sldMasterId id="2147483724" r:id="rId4"/>
    <p:sldMasterId id="2147483712" r:id="rId5"/>
    <p:sldMasterId id="2147483714" r:id="rId6"/>
    <p:sldMasterId id="2147483716" r:id="rId7"/>
    <p:sldMasterId id="2147483684" r:id="rId8"/>
    <p:sldMasterId id="2147483674" r:id="rId9"/>
    <p:sldMasterId id="2147483696" r:id="rId10"/>
    <p:sldMasterId id="2147483688" r:id="rId11"/>
    <p:sldMasterId id="2147483672" r:id="rId12"/>
    <p:sldMasterId id="2147483718" r:id="rId13"/>
    <p:sldMasterId id="2147483720" r:id="rId14"/>
    <p:sldMasterId id="2147483722" r:id="rId15"/>
  </p:sldMasterIdLst>
  <p:notesMasterIdLst>
    <p:notesMasterId r:id="rId29"/>
  </p:notesMasterIdLst>
  <p:sldIdLst>
    <p:sldId id="256" r:id="rId16"/>
    <p:sldId id="266" r:id="rId17"/>
    <p:sldId id="260" r:id="rId18"/>
    <p:sldId id="262" r:id="rId19"/>
    <p:sldId id="267" r:id="rId20"/>
    <p:sldId id="268" r:id="rId21"/>
    <p:sldId id="269" r:id="rId22"/>
    <p:sldId id="270" r:id="rId23"/>
    <p:sldId id="271" r:id="rId24"/>
    <p:sldId id="272" r:id="rId25"/>
    <p:sldId id="257" r:id="rId26"/>
    <p:sldId id="264" r:id="rId27"/>
    <p:sldId id="26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50"/>
    <p:restoredTop sz="94701"/>
  </p:normalViewPr>
  <p:slideViewPr>
    <p:cSldViewPr snapToGrid="0" snapToObjects="1">
      <p:cViewPr>
        <p:scale>
          <a:sx n="83" d="100"/>
          <a:sy n="83" d="100"/>
        </p:scale>
        <p:origin x="108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3" d="100"/>
          <a:sy n="83" d="100"/>
        </p:scale>
        <p:origin x="188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6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AAA90-823F-DC4D-97DA-1717671DFB77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762496-206A-7245-9035-8E6E0DD62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01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• Understanding the Linux industry and the open source movements </a:t>
            </a:r>
          </a:p>
          <a:p>
            <a:r>
              <a:rPr lang="en-US" dirty="0"/>
              <a:t>• Understanding the major components of a Linux distribution</a:t>
            </a:r>
          </a:p>
          <a:p>
            <a:r>
              <a:rPr lang="en-US" dirty="0"/>
              <a:t>• Gaining the technical proficiency to work on the Linux command line</a:t>
            </a:r>
          </a:p>
          <a:p>
            <a:r>
              <a:rPr lang="en-US" dirty="0"/>
              <a:t>• Gaining a basic understanding of security and administration in Linux</a:t>
            </a:r>
          </a:p>
          <a:p>
            <a:r>
              <a:rPr lang="en-US" dirty="0"/>
              <a:t>• Gaining a basic understanding of how to work with users, groups, and permissions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56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• Understanding the Linux industry and the open source movements </a:t>
            </a:r>
          </a:p>
          <a:p>
            <a:r>
              <a:rPr lang="en-US" dirty="0"/>
              <a:t>• Understanding the major components of a Linux distribution</a:t>
            </a:r>
          </a:p>
          <a:p>
            <a:r>
              <a:rPr lang="en-US" dirty="0"/>
              <a:t>• Gaining the technical proficiency to work on the Linux command line</a:t>
            </a:r>
          </a:p>
          <a:p>
            <a:r>
              <a:rPr lang="en-US" dirty="0"/>
              <a:t>• Gaining a basic understanding of security and administration in Linux</a:t>
            </a:r>
          </a:p>
          <a:p>
            <a:r>
              <a:rPr lang="en-US" dirty="0"/>
              <a:t>• Gaining a basic understanding of how to work with users, groups, and permissions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72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Subtitle Na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67193" y="6113831"/>
            <a:ext cx="8661400" cy="390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 Subtitle Na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67193" y="6113831"/>
            <a:ext cx="8661400" cy="390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39" y="1058755"/>
            <a:ext cx="9276522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739" y="3633842"/>
            <a:ext cx="927652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1457739" y="3446355"/>
            <a:ext cx="9276522" cy="48049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39" y="1058755"/>
            <a:ext cx="9276522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739" y="3633842"/>
            <a:ext cx="927652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1457739" y="3446355"/>
            <a:ext cx="9276522" cy="48049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39" y="1058755"/>
            <a:ext cx="9276522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739" y="3633842"/>
            <a:ext cx="927652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1457739" y="3446355"/>
            <a:ext cx="9276522" cy="48049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39" y="1058755"/>
            <a:ext cx="9276522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739" y="3633842"/>
            <a:ext cx="927652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1457739" y="3446355"/>
            <a:ext cx="9276522" cy="48049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7193" y="6061196"/>
            <a:ext cx="60098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0610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3762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Lef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092951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7193" y="641242"/>
            <a:ext cx="5173649" cy="612885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17364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Righ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099049" y="0"/>
            <a:ext cx="6092951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56459" y="641242"/>
            <a:ext cx="5196712" cy="612885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6459" y="1977352"/>
            <a:ext cx="5196712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Lef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9049" y="0"/>
            <a:ext cx="6092951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7193" y="641242"/>
            <a:ext cx="5173649" cy="612885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17364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Righ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92951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56459" y="641242"/>
            <a:ext cx="5196712" cy="612885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6459" y="1977352"/>
            <a:ext cx="5196712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Grey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Grey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Grey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3762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Blue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Blue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Blue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3762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788412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2" y="3463108"/>
            <a:ext cx="1983042" cy="44067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788412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ody White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11085978" cy="355675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2185" y="6100951"/>
            <a:ext cx="60098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2991771" y="6029392"/>
            <a:ext cx="86614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9440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788412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2" y="3463108"/>
            <a:ext cx="1983042" cy="44067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788412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2" y="3463108"/>
            <a:ext cx="1983042" cy="44067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Subtitle Na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67193" y="6113831"/>
            <a:ext cx="8661400" cy="390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Subtitle Na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67193" y="6113831"/>
            <a:ext cx="8661400" cy="390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.pn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.png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30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theme" Target="../theme/theme1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.jp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33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3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.jp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image" Target="../media/image5.jp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4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theme" Target="../theme/theme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9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24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7193" y="1977352"/>
            <a:ext cx="11085978" cy="355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61197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5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7193" y="1977352"/>
            <a:ext cx="11085978" cy="355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61197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0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sp>
        <p:nvSpPr>
          <p:cNvPr id="5" name="Text Placeholder 6"/>
          <p:cNvSpPr txBox="1">
            <a:spLocks/>
          </p:cNvSpPr>
          <p:nvPr userDrawn="1"/>
        </p:nvSpPr>
        <p:spPr>
          <a:xfrm>
            <a:off x="567193" y="5875405"/>
            <a:ext cx="4984750" cy="4540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www.wgu.edu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51233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sp>
        <p:nvSpPr>
          <p:cNvPr id="4" name="Text Placeholder 6"/>
          <p:cNvSpPr txBox="1">
            <a:spLocks/>
          </p:cNvSpPr>
          <p:nvPr userDrawn="1"/>
        </p:nvSpPr>
        <p:spPr>
          <a:xfrm>
            <a:off x="567193" y="5875405"/>
            <a:ext cx="4984750" cy="4540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www.wgu.edu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750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8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sp>
        <p:nvSpPr>
          <p:cNvPr id="4" name="Text Placeholder 6"/>
          <p:cNvSpPr txBox="1">
            <a:spLocks/>
          </p:cNvSpPr>
          <p:nvPr userDrawn="1"/>
        </p:nvSpPr>
        <p:spPr>
          <a:xfrm>
            <a:off x="567193" y="5875405"/>
            <a:ext cx="4984750" cy="4540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www.wgu.edu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22282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62763"/>
          </a:xfrm>
          <a:prstGeom prst="rect">
            <a:avLst/>
          </a:prstGeom>
        </p:spPr>
      </p:pic>
      <p:sp>
        <p:nvSpPr>
          <p:cNvPr id="3" name="Text Placeholder 6"/>
          <p:cNvSpPr txBox="1">
            <a:spLocks/>
          </p:cNvSpPr>
          <p:nvPr userDrawn="1"/>
        </p:nvSpPr>
        <p:spPr>
          <a:xfrm>
            <a:off x="567193" y="5875405"/>
            <a:ext cx="4984750" cy="4540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www.wgu.edu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2673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89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37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28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29393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93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29393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9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29393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50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29393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7193" y="1977352"/>
            <a:ext cx="11085978" cy="355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61196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6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81" r:id="rId4"/>
    <p:sldLayoutId id="2147483680" r:id="rId5"/>
    <p:sldLayoutId id="2147483682" r:id="rId6"/>
    <p:sldLayoutId id="2147483683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13" Type="http://schemas.openxmlformats.org/officeDocument/2006/relationships/image" Target="../media/image19.jpg"/><Relationship Id="rId18" Type="http://schemas.openxmlformats.org/officeDocument/2006/relationships/image" Target="../media/image24.jpg"/><Relationship Id="rId26" Type="http://schemas.openxmlformats.org/officeDocument/2006/relationships/image" Target="../media/image32.jpg"/><Relationship Id="rId3" Type="http://schemas.openxmlformats.org/officeDocument/2006/relationships/image" Target="../media/image12.jpg"/><Relationship Id="rId21" Type="http://schemas.openxmlformats.org/officeDocument/2006/relationships/image" Target="../media/image27.jpg"/><Relationship Id="rId34" Type="http://schemas.openxmlformats.org/officeDocument/2006/relationships/image" Target="../media/image40.jpg"/><Relationship Id="rId7" Type="http://schemas.openxmlformats.org/officeDocument/2006/relationships/image" Target="../media/image13.jpg"/><Relationship Id="rId12" Type="http://schemas.openxmlformats.org/officeDocument/2006/relationships/image" Target="../media/image18.jpg"/><Relationship Id="rId17" Type="http://schemas.openxmlformats.org/officeDocument/2006/relationships/image" Target="../media/image23.jpg"/><Relationship Id="rId25" Type="http://schemas.openxmlformats.org/officeDocument/2006/relationships/image" Target="../media/image31.jpg"/><Relationship Id="rId33" Type="http://schemas.openxmlformats.org/officeDocument/2006/relationships/image" Target="../media/image39.jpg"/><Relationship Id="rId2" Type="http://schemas.openxmlformats.org/officeDocument/2006/relationships/image" Target="../media/image11.jpg"/><Relationship Id="rId16" Type="http://schemas.openxmlformats.org/officeDocument/2006/relationships/image" Target="../media/image22.jpg"/><Relationship Id="rId20" Type="http://schemas.openxmlformats.org/officeDocument/2006/relationships/image" Target="../media/image26.jpg"/><Relationship Id="rId29" Type="http://schemas.openxmlformats.org/officeDocument/2006/relationships/image" Target="../media/image35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jpg"/><Relationship Id="rId11" Type="http://schemas.openxmlformats.org/officeDocument/2006/relationships/image" Target="../media/image17.jpg"/><Relationship Id="rId24" Type="http://schemas.openxmlformats.org/officeDocument/2006/relationships/image" Target="../media/image30.jpg"/><Relationship Id="rId32" Type="http://schemas.openxmlformats.org/officeDocument/2006/relationships/image" Target="../media/image38.jpg"/><Relationship Id="rId5" Type="http://schemas.openxmlformats.org/officeDocument/2006/relationships/image" Target="../media/image8.jpg"/><Relationship Id="rId15" Type="http://schemas.openxmlformats.org/officeDocument/2006/relationships/image" Target="../media/image21.jpg"/><Relationship Id="rId23" Type="http://schemas.openxmlformats.org/officeDocument/2006/relationships/image" Target="../media/image29.jpg"/><Relationship Id="rId28" Type="http://schemas.openxmlformats.org/officeDocument/2006/relationships/image" Target="../media/image34.jpg"/><Relationship Id="rId36" Type="http://schemas.openxmlformats.org/officeDocument/2006/relationships/image" Target="../media/image42.jpg"/><Relationship Id="rId10" Type="http://schemas.openxmlformats.org/officeDocument/2006/relationships/image" Target="../media/image16.jpg"/><Relationship Id="rId19" Type="http://schemas.openxmlformats.org/officeDocument/2006/relationships/image" Target="../media/image25.jpg"/><Relationship Id="rId31" Type="http://schemas.openxmlformats.org/officeDocument/2006/relationships/image" Target="../media/image37.jpg"/><Relationship Id="rId4" Type="http://schemas.openxmlformats.org/officeDocument/2006/relationships/image" Target="../media/image9.jpg"/><Relationship Id="rId9" Type="http://schemas.openxmlformats.org/officeDocument/2006/relationships/image" Target="../media/image15.jpg"/><Relationship Id="rId14" Type="http://schemas.openxmlformats.org/officeDocument/2006/relationships/image" Target="../media/image20.jpg"/><Relationship Id="rId22" Type="http://schemas.openxmlformats.org/officeDocument/2006/relationships/image" Target="../media/image28.jpg"/><Relationship Id="rId27" Type="http://schemas.openxmlformats.org/officeDocument/2006/relationships/image" Target="../media/image33.jpg"/><Relationship Id="rId30" Type="http://schemas.openxmlformats.org/officeDocument/2006/relationships/image" Target="../media/image36.jpg"/><Relationship Id="rId35" Type="http://schemas.openxmlformats.org/officeDocument/2006/relationships/image" Target="../media/image41.jp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jpg"/><Relationship Id="rId18" Type="http://schemas.openxmlformats.org/officeDocument/2006/relationships/image" Target="../media/image59.jpg"/><Relationship Id="rId26" Type="http://schemas.openxmlformats.org/officeDocument/2006/relationships/image" Target="../media/image67.jpg"/><Relationship Id="rId39" Type="http://schemas.openxmlformats.org/officeDocument/2006/relationships/image" Target="../media/image80.jpg"/><Relationship Id="rId21" Type="http://schemas.openxmlformats.org/officeDocument/2006/relationships/image" Target="../media/image62.jpg"/><Relationship Id="rId34" Type="http://schemas.openxmlformats.org/officeDocument/2006/relationships/image" Target="../media/image75.jpg"/><Relationship Id="rId42" Type="http://schemas.openxmlformats.org/officeDocument/2006/relationships/image" Target="../media/image83.jpg"/><Relationship Id="rId47" Type="http://schemas.openxmlformats.org/officeDocument/2006/relationships/image" Target="../media/image88.jpg"/><Relationship Id="rId50" Type="http://schemas.openxmlformats.org/officeDocument/2006/relationships/image" Target="../media/image91.jpg"/><Relationship Id="rId55" Type="http://schemas.openxmlformats.org/officeDocument/2006/relationships/image" Target="../media/image96.jpg"/><Relationship Id="rId7" Type="http://schemas.openxmlformats.org/officeDocument/2006/relationships/image" Target="../media/image48.jpg"/><Relationship Id="rId2" Type="http://schemas.openxmlformats.org/officeDocument/2006/relationships/image" Target="../media/image43.jpg"/><Relationship Id="rId16" Type="http://schemas.openxmlformats.org/officeDocument/2006/relationships/image" Target="../media/image57.jpg"/><Relationship Id="rId20" Type="http://schemas.openxmlformats.org/officeDocument/2006/relationships/image" Target="../media/image61.jpg"/><Relationship Id="rId29" Type="http://schemas.openxmlformats.org/officeDocument/2006/relationships/image" Target="../media/image70.jpg"/><Relationship Id="rId41" Type="http://schemas.openxmlformats.org/officeDocument/2006/relationships/image" Target="../media/image82.jpg"/><Relationship Id="rId54" Type="http://schemas.openxmlformats.org/officeDocument/2006/relationships/image" Target="../media/image95.jpg"/><Relationship Id="rId62" Type="http://schemas.openxmlformats.org/officeDocument/2006/relationships/image" Target="../media/image103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7.jpg"/><Relationship Id="rId11" Type="http://schemas.openxmlformats.org/officeDocument/2006/relationships/image" Target="../media/image52.jpg"/><Relationship Id="rId24" Type="http://schemas.openxmlformats.org/officeDocument/2006/relationships/image" Target="../media/image65.jpg"/><Relationship Id="rId32" Type="http://schemas.openxmlformats.org/officeDocument/2006/relationships/image" Target="../media/image73.jpg"/><Relationship Id="rId37" Type="http://schemas.openxmlformats.org/officeDocument/2006/relationships/image" Target="../media/image78.jpg"/><Relationship Id="rId40" Type="http://schemas.openxmlformats.org/officeDocument/2006/relationships/image" Target="../media/image81.jpg"/><Relationship Id="rId45" Type="http://schemas.openxmlformats.org/officeDocument/2006/relationships/image" Target="../media/image86.jpg"/><Relationship Id="rId53" Type="http://schemas.openxmlformats.org/officeDocument/2006/relationships/image" Target="../media/image94.jpg"/><Relationship Id="rId58" Type="http://schemas.openxmlformats.org/officeDocument/2006/relationships/image" Target="../media/image99.jpg"/><Relationship Id="rId5" Type="http://schemas.openxmlformats.org/officeDocument/2006/relationships/image" Target="../media/image46.jpg"/><Relationship Id="rId15" Type="http://schemas.openxmlformats.org/officeDocument/2006/relationships/image" Target="../media/image56.jpg"/><Relationship Id="rId23" Type="http://schemas.openxmlformats.org/officeDocument/2006/relationships/image" Target="../media/image64.jpg"/><Relationship Id="rId28" Type="http://schemas.openxmlformats.org/officeDocument/2006/relationships/image" Target="../media/image69.jpg"/><Relationship Id="rId36" Type="http://schemas.openxmlformats.org/officeDocument/2006/relationships/image" Target="../media/image77.jpg"/><Relationship Id="rId49" Type="http://schemas.openxmlformats.org/officeDocument/2006/relationships/image" Target="../media/image90.jpg"/><Relationship Id="rId57" Type="http://schemas.openxmlformats.org/officeDocument/2006/relationships/image" Target="../media/image98.jpg"/><Relationship Id="rId61" Type="http://schemas.openxmlformats.org/officeDocument/2006/relationships/image" Target="../media/image102.jpg"/><Relationship Id="rId10" Type="http://schemas.openxmlformats.org/officeDocument/2006/relationships/image" Target="../media/image51.jpg"/><Relationship Id="rId19" Type="http://schemas.openxmlformats.org/officeDocument/2006/relationships/image" Target="../media/image60.jpg"/><Relationship Id="rId31" Type="http://schemas.openxmlformats.org/officeDocument/2006/relationships/image" Target="../media/image72.jpg"/><Relationship Id="rId44" Type="http://schemas.openxmlformats.org/officeDocument/2006/relationships/image" Target="../media/image85.jpg"/><Relationship Id="rId52" Type="http://schemas.openxmlformats.org/officeDocument/2006/relationships/image" Target="../media/image93.jpg"/><Relationship Id="rId60" Type="http://schemas.openxmlformats.org/officeDocument/2006/relationships/image" Target="../media/image101.jpg"/><Relationship Id="rId4" Type="http://schemas.openxmlformats.org/officeDocument/2006/relationships/image" Target="../media/image45.jpg"/><Relationship Id="rId9" Type="http://schemas.openxmlformats.org/officeDocument/2006/relationships/image" Target="../media/image50.jpg"/><Relationship Id="rId14" Type="http://schemas.openxmlformats.org/officeDocument/2006/relationships/image" Target="../media/image55.jpg"/><Relationship Id="rId22" Type="http://schemas.openxmlformats.org/officeDocument/2006/relationships/image" Target="../media/image63.jpg"/><Relationship Id="rId27" Type="http://schemas.openxmlformats.org/officeDocument/2006/relationships/image" Target="../media/image68.jpg"/><Relationship Id="rId30" Type="http://schemas.openxmlformats.org/officeDocument/2006/relationships/image" Target="../media/image71.jpg"/><Relationship Id="rId35" Type="http://schemas.openxmlformats.org/officeDocument/2006/relationships/image" Target="../media/image76.jpg"/><Relationship Id="rId43" Type="http://schemas.openxmlformats.org/officeDocument/2006/relationships/image" Target="../media/image84.jpg"/><Relationship Id="rId48" Type="http://schemas.openxmlformats.org/officeDocument/2006/relationships/image" Target="../media/image89.jpg"/><Relationship Id="rId56" Type="http://schemas.openxmlformats.org/officeDocument/2006/relationships/image" Target="../media/image97.jpg"/><Relationship Id="rId8" Type="http://schemas.openxmlformats.org/officeDocument/2006/relationships/image" Target="../media/image49.jpg"/><Relationship Id="rId51" Type="http://schemas.openxmlformats.org/officeDocument/2006/relationships/image" Target="../media/image92.jpg"/><Relationship Id="rId3" Type="http://schemas.openxmlformats.org/officeDocument/2006/relationships/image" Target="../media/image44.jpg"/><Relationship Id="rId12" Type="http://schemas.openxmlformats.org/officeDocument/2006/relationships/image" Target="../media/image53.jpg"/><Relationship Id="rId17" Type="http://schemas.openxmlformats.org/officeDocument/2006/relationships/image" Target="../media/image58.jpg"/><Relationship Id="rId25" Type="http://schemas.openxmlformats.org/officeDocument/2006/relationships/image" Target="../media/image66.jpg"/><Relationship Id="rId33" Type="http://schemas.openxmlformats.org/officeDocument/2006/relationships/image" Target="../media/image74.jpg"/><Relationship Id="rId38" Type="http://schemas.openxmlformats.org/officeDocument/2006/relationships/image" Target="../media/image79.jpg"/><Relationship Id="rId46" Type="http://schemas.openxmlformats.org/officeDocument/2006/relationships/image" Target="../media/image87.jpg"/><Relationship Id="rId59" Type="http://schemas.openxmlformats.org/officeDocument/2006/relationships/image" Target="../media/image10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10150964" cy="2387600"/>
          </a:xfrm>
        </p:spPr>
        <p:txBody>
          <a:bodyPr/>
          <a:lstStyle/>
          <a:p>
            <a:r>
              <a:rPr lang="en-US" dirty="0"/>
              <a:t>Passing the Objective Assessment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Prepare for the LPI Linux Essentials Certification Exam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Dr. John S. Galliano</a:t>
            </a:r>
            <a:r>
              <a:rPr lang="en-US" dirty="0"/>
              <a:t> | C851 Course Instructor</a:t>
            </a:r>
          </a:p>
        </p:txBody>
      </p:sp>
    </p:spTree>
    <p:extLst>
      <p:ext uri="{BB962C8B-B14F-4D97-AF65-F5344CB8AC3E}">
        <p14:creationId xmlns:p14="http://schemas.microsoft.com/office/powerpoint/2010/main" val="2032325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5F2F8-239E-4604-8564-00190695A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41C2E-3DE8-438D-9642-5510E4E3B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8CA4B-5E8E-4653-9130-F6AE82798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10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1005A2-69F9-4E1B-A465-0BCD8AFCAB63}"/>
              </a:ext>
            </a:extLst>
          </p:cNvPr>
          <p:cNvSpPr/>
          <p:nvPr/>
        </p:nvSpPr>
        <p:spPr>
          <a:xfrm>
            <a:off x="331070" y="641242"/>
            <a:ext cx="564146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Which of the following can be used to represent a single number from 3 to 9?</a:t>
            </a:r>
          </a:p>
          <a:p>
            <a:endParaRPr lang="en-US" b="1" dirty="0">
              <a:solidFill>
                <a:srgbClr val="3C3B37"/>
              </a:solidFill>
              <a:latin typeface="sf pro text"/>
            </a:endParaRPr>
          </a:p>
          <a:p>
            <a:pPr marL="342900" indent="-342900">
              <a:buAutoNum type="alphaUcPeriod"/>
            </a:pPr>
            <a:r>
              <a:rPr lang="en-US" b="1" dirty="0">
                <a:solidFill>
                  <a:srgbClr val="3C3B37"/>
                </a:solidFill>
                <a:latin typeface="sf pro text"/>
              </a:rPr>
              <a:t>[3456789]</a:t>
            </a:r>
          </a:p>
          <a:p>
            <a:pPr marL="342900" indent="-342900">
              <a:buFontTx/>
              <a:buAutoNum type="alphaUcPeriod"/>
            </a:pPr>
            <a:r>
              <a:rPr lang="en-US" b="1" dirty="0">
                <a:solidFill>
                  <a:srgbClr val="3C3B37"/>
                </a:solidFill>
                <a:latin typeface="sf pro text"/>
              </a:rPr>
              <a:t>[3-9]</a:t>
            </a:r>
          </a:p>
          <a:p>
            <a:pPr marL="342900" indent="-342900">
              <a:buFontTx/>
              <a:buAutoNum type="alphaUcPeriod"/>
            </a:pPr>
            <a:r>
              <a:rPr lang="en-US" b="1" dirty="0">
                <a:solidFill>
                  <a:srgbClr val="3C3B37"/>
                </a:solidFill>
                <a:latin typeface="sf pro text"/>
              </a:rPr>
              <a:t>[three-nine]</a:t>
            </a:r>
          </a:p>
          <a:p>
            <a:pPr marL="342900" indent="-342900">
              <a:buFontTx/>
              <a:buAutoNum type="alphaUcPeriod"/>
            </a:pPr>
            <a:r>
              <a:rPr lang="en-US" b="1" dirty="0">
                <a:solidFill>
                  <a:srgbClr val="3C3B37"/>
                </a:solidFill>
                <a:latin typeface="sf pro text"/>
              </a:rPr>
              <a:t>[9-3]</a:t>
            </a:r>
          </a:p>
        </p:txBody>
      </p:sp>
    </p:spTree>
    <p:extLst>
      <p:ext uri="{BB962C8B-B14F-4D97-AF65-F5344CB8AC3E}">
        <p14:creationId xmlns:p14="http://schemas.microsoft.com/office/powerpoint/2010/main" val="3666694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Questions Do you Have for Me?</a:t>
            </a:r>
          </a:p>
        </p:txBody>
      </p:sp>
    </p:spTree>
    <p:extLst>
      <p:ext uri="{BB962C8B-B14F-4D97-AF65-F5344CB8AC3E}">
        <p14:creationId xmlns:p14="http://schemas.microsoft.com/office/powerpoint/2010/main" val="1495071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 Library - Page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731" y="2914316"/>
            <a:ext cx="1259323" cy="5233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161" y="1819252"/>
            <a:ext cx="896104" cy="7407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21" y="1569176"/>
            <a:ext cx="1020362" cy="14743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95" y="1670394"/>
            <a:ext cx="1636880" cy="19618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194" y="1562049"/>
            <a:ext cx="1084881" cy="12115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083" y="3012159"/>
            <a:ext cx="685817" cy="12402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720" y="3183896"/>
            <a:ext cx="654752" cy="7097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137" y="3972751"/>
            <a:ext cx="798128" cy="8076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771" y="3603942"/>
            <a:ext cx="917608" cy="8578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822" y="4811175"/>
            <a:ext cx="470753" cy="5400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49" y="4062579"/>
            <a:ext cx="559168" cy="4205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265" y="4787192"/>
            <a:ext cx="451635" cy="3321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441" y="4318916"/>
            <a:ext cx="243740" cy="24374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292" y="4314137"/>
            <a:ext cx="499428" cy="49703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006" y="5160057"/>
            <a:ext cx="375168" cy="38233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998" y="4956982"/>
            <a:ext cx="626077" cy="44924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722" y="4130841"/>
            <a:ext cx="903271" cy="75750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092" y="1623303"/>
            <a:ext cx="630855" cy="56633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070" y="3288244"/>
            <a:ext cx="458805" cy="3632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815" y="2384254"/>
            <a:ext cx="535272" cy="53527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101" y="4489817"/>
            <a:ext cx="401454" cy="49464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920" y="1611570"/>
            <a:ext cx="747946" cy="55199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830" y="5148146"/>
            <a:ext cx="406233" cy="37516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724" y="2604911"/>
            <a:ext cx="274805" cy="36322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126" y="3518875"/>
            <a:ext cx="339325" cy="40623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981" y="1594353"/>
            <a:ext cx="370388" cy="48986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424" y="4619238"/>
            <a:ext cx="747946" cy="51854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650" y="2572809"/>
            <a:ext cx="568726" cy="47075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648" y="3463913"/>
            <a:ext cx="551999" cy="51615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193" y="4433840"/>
            <a:ext cx="401454" cy="60457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529" y="1627801"/>
            <a:ext cx="681037" cy="487479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2415" y="17290350"/>
            <a:ext cx="45403" cy="475532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529" y="1819252"/>
            <a:ext cx="556778" cy="78857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485" y="5119347"/>
            <a:ext cx="1082492" cy="344104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759" y="2344601"/>
            <a:ext cx="327376" cy="45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2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 Library - Page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70" y="2745912"/>
            <a:ext cx="685817" cy="5185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82" y="1450964"/>
            <a:ext cx="499428" cy="7359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674" y="1453354"/>
            <a:ext cx="551999" cy="6069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14" y="2545869"/>
            <a:ext cx="301090" cy="2532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75" y="3832526"/>
            <a:ext cx="375168" cy="3632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492" y="1370215"/>
            <a:ext cx="480311" cy="4874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583" y="3374458"/>
            <a:ext cx="248519" cy="4779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109" y="2307772"/>
            <a:ext cx="181610" cy="1840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016" y="2089024"/>
            <a:ext cx="205506" cy="5065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784" y="1121622"/>
            <a:ext cx="525714" cy="5257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411" y="4378762"/>
            <a:ext cx="922387" cy="85308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135" y="4441689"/>
            <a:ext cx="1034699" cy="117807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885" y="2984907"/>
            <a:ext cx="618907" cy="52571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248" y="3345373"/>
            <a:ext cx="430129" cy="65714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245" y="3319475"/>
            <a:ext cx="812467" cy="10179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3182" y="4486817"/>
            <a:ext cx="427740" cy="64758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121" y="3360041"/>
            <a:ext cx="449245" cy="3393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992" y="4510713"/>
            <a:ext cx="399065" cy="59979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425" y="4605936"/>
            <a:ext cx="246129" cy="47553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720" y="4409036"/>
            <a:ext cx="482701" cy="33693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41" y="3641639"/>
            <a:ext cx="418181" cy="58067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989" y="3403913"/>
            <a:ext cx="657142" cy="54483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762" y="5164219"/>
            <a:ext cx="487479" cy="31064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902" y="1380967"/>
            <a:ext cx="260467" cy="46597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446" y="4019288"/>
            <a:ext cx="568726" cy="4420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713" y="2251643"/>
            <a:ext cx="367998" cy="25090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884" y="2324584"/>
            <a:ext cx="690596" cy="52332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513" y="2100458"/>
            <a:ext cx="638025" cy="81724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61" y="1475461"/>
            <a:ext cx="358441" cy="32976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407" y="3540784"/>
            <a:ext cx="425350" cy="33693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690" y="2887261"/>
            <a:ext cx="272415" cy="40623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583" y="2773393"/>
            <a:ext cx="93195" cy="74794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810" y="2243501"/>
            <a:ext cx="439687" cy="55199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765" y="2936860"/>
            <a:ext cx="174441" cy="16966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675" y="3015506"/>
            <a:ext cx="346493" cy="40384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118" y="3433330"/>
            <a:ext cx="525714" cy="31781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875" y="3731784"/>
            <a:ext cx="475532" cy="4540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886" y="4036256"/>
            <a:ext cx="688207" cy="70971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180" y="3940981"/>
            <a:ext cx="272415" cy="382336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307" y="4567541"/>
            <a:ext cx="626077" cy="66431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061" y="3569537"/>
            <a:ext cx="179220" cy="18161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130" y="4790299"/>
            <a:ext cx="186390" cy="320206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753" y="4041038"/>
            <a:ext cx="408623" cy="367998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867" y="4790299"/>
            <a:ext cx="556778" cy="7885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078" y="5474868"/>
            <a:ext cx="556778" cy="7885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678" y="3450056"/>
            <a:ext cx="351272" cy="420571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828" y="5210606"/>
            <a:ext cx="583064" cy="20072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805" y="4240327"/>
            <a:ext cx="133818" cy="841141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415" y="5109072"/>
            <a:ext cx="494649" cy="49703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205" y="4608326"/>
            <a:ext cx="246129" cy="47314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2274" y="1247294"/>
            <a:ext cx="501817" cy="501817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451" y="3264457"/>
            <a:ext cx="434909" cy="434909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304" y="2002779"/>
            <a:ext cx="946285" cy="98212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907" y="2491773"/>
            <a:ext cx="437298" cy="551999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150" y="1314072"/>
            <a:ext cx="499428" cy="30587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957" y="1197350"/>
            <a:ext cx="207895" cy="480311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486" y="1161666"/>
            <a:ext cx="728831" cy="82919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313" y="1189565"/>
            <a:ext cx="573505" cy="470753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109" y="2010813"/>
            <a:ext cx="303480" cy="59023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560" y="2994478"/>
            <a:ext cx="688207" cy="544831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916" y="2035906"/>
            <a:ext cx="406233" cy="56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4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EAFD26-CBB5-48D2-BC6A-2A90FE66850B}"/>
              </a:ext>
            </a:extLst>
          </p:cNvPr>
          <p:cNvSpPr txBox="1">
            <a:spLocks/>
          </p:cNvSpPr>
          <p:nvPr/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FC07A4F-20C9-4C60-AE8F-3E184A4D3951}"/>
              </a:ext>
            </a:extLst>
          </p:cNvPr>
          <p:cNvSpPr txBox="1">
            <a:spLocks/>
          </p:cNvSpPr>
          <p:nvPr/>
        </p:nvSpPr>
        <p:spPr>
          <a:xfrm>
            <a:off x="567193" y="1858966"/>
            <a:ext cx="5196999" cy="35567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5 Domains</a:t>
            </a:r>
          </a:p>
          <a:p>
            <a:r>
              <a:rPr lang="en-US" dirty="0">
                <a:solidFill>
                  <a:schemeClr val="bg1"/>
                </a:solidFill>
              </a:rPr>
              <a:t>Exam Specifics</a:t>
            </a:r>
          </a:p>
          <a:p>
            <a:r>
              <a:rPr lang="en-US" dirty="0">
                <a:solidFill>
                  <a:schemeClr val="bg1"/>
                </a:solidFill>
              </a:rPr>
              <a:t>Demos/Hands-on</a:t>
            </a:r>
          </a:p>
          <a:p>
            <a:r>
              <a:rPr lang="en-US" dirty="0">
                <a:solidFill>
                  <a:schemeClr val="bg1"/>
                </a:solidFill>
              </a:rPr>
              <a:t>Sample Exam Questions</a:t>
            </a:r>
          </a:p>
          <a:p>
            <a:r>
              <a:rPr lang="en-US" dirty="0">
                <a:solidFill>
                  <a:schemeClr val="bg1"/>
                </a:solidFill>
              </a:rPr>
              <a:t>Wrap-Up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805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Exam Domains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Linux Community and a Career in Open Source</a:t>
            </a:r>
          </a:p>
          <a:p>
            <a:r>
              <a:rPr lang="en-US" dirty="0"/>
              <a:t>Finding Your Way on a Linux System</a:t>
            </a:r>
          </a:p>
          <a:p>
            <a:r>
              <a:rPr lang="en-US" dirty="0"/>
              <a:t>The Power of the Command Line</a:t>
            </a:r>
          </a:p>
          <a:p>
            <a:r>
              <a:rPr lang="en-US" dirty="0"/>
              <a:t>The Linux Operating System</a:t>
            </a:r>
          </a:p>
          <a:p>
            <a:r>
              <a:rPr lang="en-US" dirty="0"/>
              <a:t>Security and File Permissions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C3426E-93E1-42A2-918A-D7E9E46AD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853" y="1564734"/>
            <a:ext cx="2615337" cy="313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72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Exam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Closed book</a:t>
            </a:r>
          </a:p>
          <a:p>
            <a:r>
              <a:rPr lang="en-US" dirty="0"/>
              <a:t>Up to 60 minutes</a:t>
            </a:r>
          </a:p>
          <a:p>
            <a:r>
              <a:rPr lang="en-US" dirty="0"/>
              <a:t>40 multiple-choice items</a:t>
            </a:r>
          </a:p>
          <a:p>
            <a:r>
              <a:rPr lang="en-US" dirty="0"/>
              <a:t>Minimum score of 500 points to pass</a:t>
            </a:r>
          </a:p>
          <a:p>
            <a:r>
              <a:rPr lang="en-US" dirty="0"/>
              <a:t>No prerequisites</a:t>
            </a:r>
          </a:p>
          <a:p>
            <a:r>
              <a:rPr lang="en-US" dirty="0"/>
              <a:t>Lifetime certification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E443FE-94A5-4C57-AA3B-A74A23726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847" y="1731220"/>
            <a:ext cx="2133119" cy="308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10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Do Some Demos!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want to follow along, fire up your VM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9EF4C5-417E-4516-B0A0-F145B2774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248" y="1770393"/>
            <a:ext cx="2493117" cy="278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90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E443FE-94A5-4C57-AA3B-A74A23726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847" y="1731220"/>
            <a:ext cx="2133119" cy="308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83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A6F91-0237-481E-A539-90ABA4C8F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D1994-A630-432D-88DC-48F612680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D. Smartcard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0E9B2-243E-47A6-8BA9-3CFD276F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A3F9B2-7D69-4F15-9E1F-77A05EA12AD5}"/>
              </a:ext>
            </a:extLst>
          </p:cNvPr>
          <p:cNvSpPr/>
          <p:nvPr/>
        </p:nvSpPr>
        <p:spPr>
          <a:xfrm>
            <a:off x="331071" y="641242"/>
            <a:ext cx="559516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Which of the following can you NOT install Linux on?</a:t>
            </a:r>
          </a:p>
          <a:p>
            <a:endParaRPr lang="en-US" b="1" dirty="0">
              <a:solidFill>
                <a:srgbClr val="3C3B37"/>
              </a:solidFill>
              <a:latin typeface="sf pro text"/>
            </a:endParaRPr>
          </a:p>
          <a:p>
            <a:pPr marL="342900" indent="-342900">
              <a:buAutoNum type="alphaUcPeriod"/>
            </a:pPr>
            <a:r>
              <a:rPr lang="en-US" b="1" dirty="0">
                <a:solidFill>
                  <a:srgbClr val="3C3B37"/>
                </a:solidFill>
                <a:latin typeface="sf pro text"/>
              </a:rPr>
              <a:t>Cloud servers</a:t>
            </a:r>
          </a:p>
          <a:p>
            <a:pPr marL="342900" indent="-342900">
              <a:buAutoNum type="alphaUcPeriod"/>
            </a:pPr>
            <a:r>
              <a:rPr lang="en-US" b="1" dirty="0">
                <a:solidFill>
                  <a:srgbClr val="3C3B37"/>
                </a:solidFill>
                <a:latin typeface="sf pro text"/>
              </a:rPr>
              <a:t>Desktops</a:t>
            </a:r>
          </a:p>
          <a:p>
            <a:pPr marL="342900" indent="-342900">
              <a:buAutoNum type="alphaUcPeriod"/>
            </a:pPr>
            <a:r>
              <a:rPr lang="en-US" b="1" dirty="0">
                <a:solidFill>
                  <a:srgbClr val="3C3B37"/>
                </a:solidFill>
                <a:latin typeface="sf pro text"/>
              </a:rPr>
              <a:t>Smartphones</a:t>
            </a:r>
          </a:p>
          <a:p>
            <a:pPr marL="342900" indent="-342900">
              <a:buAutoNum type="alphaUcPeriod"/>
            </a:pPr>
            <a:r>
              <a:rPr lang="en-US" b="1" dirty="0">
                <a:solidFill>
                  <a:srgbClr val="3C3B37"/>
                </a:solidFill>
                <a:latin typeface="sf pro text"/>
              </a:rPr>
              <a:t>Smartcard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237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D1994-A630-432D-88DC-48F612680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0E9B2-243E-47A6-8BA9-3CFD276F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A3F9B2-7D69-4F15-9E1F-77A05EA12AD5}"/>
              </a:ext>
            </a:extLst>
          </p:cNvPr>
          <p:cNvSpPr/>
          <p:nvPr/>
        </p:nvSpPr>
        <p:spPr>
          <a:xfrm>
            <a:off x="331070" y="641241"/>
            <a:ext cx="490068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Which of the following is the on-demand availability of computer system resources, especially data storage and computing power, without direct active management by the user?</a:t>
            </a:r>
          </a:p>
          <a:p>
            <a:endParaRPr lang="en-US" b="1" dirty="0">
              <a:solidFill>
                <a:srgbClr val="3C3B37"/>
              </a:solidFill>
              <a:latin typeface="sf pro text"/>
            </a:endParaRPr>
          </a:p>
          <a:p>
            <a:pPr marL="342900" indent="-342900">
              <a:buAutoNum type="alphaUcPeriod"/>
            </a:pPr>
            <a:r>
              <a:rPr lang="en-US" b="1" dirty="0">
                <a:solidFill>
                  <a:srgbClr val="3C3B37"/>
                </a:solidFill>
                <a:latin typeface="sf pro text"/>
              </a:rPr>
              <a:t>Remote Computing</a:t>
            </a:r>
          </a:p>
          <a:p>
            <a:pPr marL="342900" indent="-342900">
              <a:buAutoNum type="alphaUcPeriod"/>
            </a:pPr>
            <a:r>
              <a:rPr lang="en-US" b="1" dirty="0">
                <a:solidFill>
                  <a:srgbClr val="3C3B37"/>
                </a:solidFill>
                <a:latin typeface="sf pro text"/>
              </a:rPr>
              <a:t>On-demand Computing</a:t>
            </a:r>
          </a:p>
          <a:p>
            <a:pPr marL="342900" indent="-342900">
              <a:buAutoNum type="alphaUcPeriod"/>
            </a:pPr>
            <a:r>
              <a:rPr lang="en-US" b="1" dirty="0">
                <a:solidFill>
                  <a:srgbClr val="3C3B37"/>
                </a:solidFill>
                <a:latin typeface="sf pro text"/>
              </a:rPr>
              <a:t>Cloud Computing</a:t>
            </a:r>
          </a:p>
          <a:p>
            <a:pPr marL="342900" indent="-342900">
              <a:buAutoNum type="alphaUcPeriod"/>
            </a:pPr>
            <a:r>
              <a:rPr lang="en-US" b="1" dirty="0">
                <a:solidFill>
                  <a:srgbClr val="3C3B37"/>
                </a:solidFill>
                <a:latin typeface="sf pro text"/>
              </a:rPr>
              <a:t>Passive Computing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B077ED8-97CC-4B40-9B72-09D31C31E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459" y="641242"/>
            <a:ext cx="5196712" cy="612885"/>
          </a:xfrm>
        </p:spPr>
        <p:txBody>
          <a:bodyPr/>
          <a:lstStyle/>
          <a:p>
            <a:r>
              <a:rPr lang="en-US" dirty="0"/>
              <a:t>Answer:</a:t>
            </a:r>
          </a:p>
        </p:txBody>
      </p:sp>
    </p:spTree>
    <p:extLst>
      <p:ext uri="{BB962C8B-B14F-4D97-AF65-F5344CB8AC3E}">
        <p14:creationId xmlns:p14="http://schemas.microsoft.com/office/powerpoint/2010/main" val="771841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D1994-A630-432D-88DC-48F612680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0E9B2-243E-47A6-8BA9-3CFD276F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A3F9B2-7D69-4F15-9E1F-77A05EA12AD5}"/>
              </a:ext>
            </a:extLst>
          </p:cNvPr>
          <p:cNvSpPr/>
          <p:nvPr/>
        </p:nvSpPr>
        <p:spPr>
          <a:xfrm>
            <a:off x="331070" y="641242"/>
            <a:ext cx="56414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Which keyboard shortcut allows copying highlighted text while working in the command line terminal?</a:t>
            </a:r>
          </a:p>
          <a:p>
            <a:endParaRPr lang="en-US" b="1" dirty="0">
              <a:solidFill>
                <a:srgbClr val="3C3B37"/>
              </a:solidFill>
              <a:latin typeface="sf pro text"/>
            </a:endParaRPr>
          </a:p>
          <a:p>
            <a:pPr marL="342900" indent="-342900">
              <a:buAutoNum type="alphaUcPeriod"/>
            </a:pPr>
            <a:r>
              <a:rPr lang="en-US" b="1" dirty="0">
                <a:solidFill>
                  <a:srgbClr val="3C3B37"/>
                </a:solidFill>
                <a:latin typeface="sf pro text"/>
              </a:rPr>
              <a:t>CTRL + C</a:t>
            </a:r>
          </a:p>
          <a:p>
            <a:pPr marL="342900" indent="-342900">
              <a:buFontTx/>
              <a:buAutoNum type="alphaUcPeriod"/>
            </a:pPr>
            <a:r>
              <a:rPr lang="en-US" b="1" dirty="0">
                <a:solidFill>
                  <a:srgbClr val="3C3B37"/>
                </a:solidFill>
                <a:latin typeface="sf pro text"/>
              </a:rPr>
              <a:t>CTRL + SHIFT + C</a:t>
            </a:r>
          </a:p>
          <a:p>
            <a:pPr marL="342900" indent="-342900">
              <a:buFontTx/>
              <a:buAutoNum type="alphaUcPeriod"/>
            </a:pPr>
            <a:r>
              <a:rPr lang="en-US" b="1" dirty="0">
                <a:solidFill>
                  <a:srgbClr val="3C3B37"/>
                </a:solidFill>
                <a:latin typeface="sf pro text"/>
              </a:rPr>
              <a:t>CTRL + ALT + C</a:t>
            </a:r>
          </a:p>
          <a:p>
            <a:pPr marL="342900" indent="-342900">
              <a:buFontTx/>
              <a:buAutoNum type="alphaUcPeriod"/>
            </a:pPr>
            <a:r>
              <a:rPr lang="en-US" b="1" dirty="0">
                <a:solidFill>
                  <a:srgbClr val="3C3B37"/>
                </a:solidFill>
                <a:latin typeface="sf pro text"/>
              </a:rPr>
              <a:t>CTRL + TAB + C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D3B5898-6D4A-4871-96E5-19220B5E6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459" y="641242"/>
            <a:ext cx="5196712" cy="612885"/>
          </a:xfrm>
        </p:spPr>
        <p:txBody>
          <a:bodyPr/>
          <a:lstStyle/>
          <a:p>
            <a:r>
              <a:rPr lang="en-US" dirty="0"/>
              <a:t>Answer:</a:t>
            </a:r>
          </a:p>
        </p:txBody>
      </p:sp>
    </p:spTree>
    <p:extLst>
      <p:ext uri="{BB962C8B-B14F-4D97-AF65-F5344CB8AC3E}">
        <p14:creationId xmlns:p14="http://schemas.microsoft.com/office/powerpoint/2010/main" val="110679352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1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B291FC1B-9C0D-714D-91D8-8E8093E0EDE4}"/>
    </a:ext>
  </a:extLst>
</a:theme>
</file>

<file path=ppt/theme/theme10.xml><?xml version="1.0" encoding="utf-8"?>
<a:theme xmlns:a="http://schemas.openxmlformats.org/drawingml/2006/main" name="Body Grey">
  <a:themeElements>
    <a:clrScheme name="WGU 1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862633"/>
      </a:hlink>
      <a:folHlink>
        <a:srgbClr val="8626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4329A6FB-1095-5241-BCAC-BB16457CB1A1}"/>
    </a:ext>
  </a:extLst>
</a:theme>
</file>

<file path=ppt/theme/theme11.xml><?xml version="1.0" encoding="utf-8"?>
<a:theme xmlns:a="http://schemas.openxmlformats.org/drawingml/2006/main" name="Body Blue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913DCDB3-3280-D34F-A91D-FE55C6D01C40}"/>
    </a:ext>
  </a:extLst>
</a:theme>
</file>

<file path=ppt/theme/theme12.xml><?xml version="1.0" encoding="utf-8"?>
<a:theme xmlns:a="http://schemas.openxmlformats.org/drawingml/2006/main" name="Ending 1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36DFEF74-938A-DD41-8E50-ED17D9C74D31}"/>
    </a:ext>
  </a:extLst>
</a:theme>
</file>

<file path=ppt/theme/theme13.xml><?xml version="1.0" encoding="utf-8"?>
<a:theme xmlns:a="http://schemas.openxmlformats.org/drawingml/2006/main" name="Ending 2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FFC507B5-AC6E-0E41-AB4C-6E0C3209A861}"/>
    </a:ext>
  </a:extLst>
</a:theme>
</file>

<file path=ppt/theme/theme14.xml><?xml version="1.0" encoding="utf-8"?>
<a:theme xmlns:a="http://schemas.openxmlformats.org/drawingml/2006/main" name="Ending 3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FDED3EA8-018F-D24B-9730-51B66DF54620}"/>
    </a:ext>
  </a:extLst>
</a:theme>
</file>

<file path=ppt/theme/theme15.xml><?xml version="1.0" encoding="utf-8"?>
<a:theme xmlns:a="http://schemas.openxmlformats.org/drawingml/2006/main" name="Ending 4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2E2D007B-A1D6-694B-869B-C76D213F2613}"/>
    </a:ext>
  </a:extLst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ver 2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69B682AB-A5A6-F844-AFDD-05E3F1B31356}"/>
    </a:ext>
  </a:extLst>
</a:theme>
</file>

<file path=ppt/theme/theme3.xml><?xml version="1.0" encoding="utf-8"?>
<a:theme xmlns:a="http://schemas.openxmlformats.org/drawingml/2006/main" name="Cover 3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1DBD2CA2-889F-7F4D-80EF-79F7580D10DA}"/>
    </a:ext>
  </a:extLst>
</a:theme>
</file>

<file path=ppt/theme/theme4.xml><?xml version="1.0" encoding="utf-8"?>
<a:theme xmlns:a="http://schemas.openxmlformats.org/drawingml/2006/main" name="Cover 4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1180CC51-6A35-AE4A-AD07-A5A5F62BDB9C}"/>
    </a:ext>
  </a:extLst>
</a:theme>
</file>

<file path=ppt/theme/theme5.xml><?xml version="1.0" encoding="utf-8"?>
<a:theme xmlns:a="http://schemas.openxmlformats.org/drawingml/2006/main" name="Interstitial 1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B7C86AAF-8A7C-D54E-8549-AE8622B511BE}"/>
    </a:ext>
  </a:extLst>
</a:theme>
</file>

<file path=ppt/theme/theme6.xml><?xml version="1.0" encoding="utf-8"?>
<a:theme xmlns:a="http://schemas.openxmlformats.org/drawingml/2006/main" name="Interstitial 2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0CC60281-2869-F14A-9F64-2E6E2F3F2915}"/>
    </a:ext>
  </a:extLst>
</a:theme>
</file>

<file path=ppt/theme/theme7.xml><?xml version="1.0" encoding="utf-8"?>
<a:theme xmlns:a="http://schemas.openxmlformats.org/drawingml/2006/main" name="Interstitial 3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8C73B935-DEC3-1D45-8ABD-40558AA0F2EF}"/>
    </a:ext>
  </a:extLst>
</a:theme>
</file>

<file path=ppt/theme/theme8.xml><?xml version="1.0" encoding="utf-8"?>
<a:theme xmlns:a="http://schemas.openxmlformats.org/drawingml/2006/main" name="Interstitial 4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0E672B97-F55E-474D-B055-EAC5BF922511}"/>
    </a:ext>
  </a:extLst>
</a:theme>
</file>

<file path=ppt/theme/theme9.xml><?xml version="1.0" encoding="utf-8"?>
<a:theme xmlns:a="http://schemas.openxmlformats.org/drawingml/2006/main" name="Body White">
  <a:themeElements>
    <a:clrScheme name="WGU 1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862633"/>
      </a:hlink>
      <a:folHlink>
        <a:srgbClr val="8626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5008DB6A-7566-1847-92E7-77BF27A43A6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WGU_Marketing_Final_2</Template>
  <TotalTime>185</TotalTime>
  <Words>381</Words>
  <Application>Microsoft Office PowerPoint</Application>
  <PresentationFormat>Widescreen</PresentationFormat>
  <Paragraphs>79</Paragraphs>
  <Slides>13</Slides>
  <Notes>2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15</vt:i4>
      </vt:variant>
      <vt:variant>
        <vt:lpstr>Slide Titles</vt:lpstr>
      </vt:variant>
      <vt:variant>
        <vt:i4>13</vt:i4>
      </vt:variant>
    </vt:vector>
  </HeadingPairs>
  <TitlesOfParts>
    <vt:vector size="31" baseType="lpstr">
      <vt:lpstr>Arial</vt:lpstr>
      <vt:lpstr>Calibri</vt:lpstr>
      <vt:lpstr>sf pro text</vt:lpstr>
      <vt:lpstr>Cover 1</vt:lpstr>
      <vt:lpstr>Cover 2</vt:lpstr>
      <vt:lpstr>Cover 3</vt:lpstr>
      <vt:lpstr>Cover 4</vt:lpstr>
      <vt:lpstr>Interstitial 1</vt:lpstr>
      <vt:lpstr>Interstitial 2</vt:lpstr>
      <vt:lpstr>Interstitial 3</vt:lpstr>
      <vt:lpstr>Interstitial 4</vt:lpstr>
      <vt:lpstr>Body White</vt:lpstr>
      <vt:lpstr>Body Grey</vt:lpstr>
      <vt:lpstr>Body Blue</vt:lpstr>
      <vt:lpstr>Ending 1</vt:lpstr>
      <vt:lpstr>Ending 2</vt:lpstr>
      <vt:lpstr>Ending 3</vt:lpstr>
      <vt:lpstr>Ending 4</vt:lpstr>
      <vt:lpstr>Passing the Objective Assessment</vt:lpstr>
      <vt:lpstr>PowerPoint Presentation</vt:lpstr>
      <vt:lpstr>5 Exam Domains</vt:lpstr>
      <vt:lpstr>About the Exam</vt:lpstr>
      <vt:lpstr>Let’s Do Some Demos!</vt:lpstr>
      <vt:lpstr>Sample Questions</vt:lpstr>
      <vt:lpstr>Answer:</vt:lpstr>
      <vt:lpstr>Answer:</vt:lpstr>
      <vt:lpstr>Answer:</vt:lpstr>
      <vt:lpstr>Answer:</vt:lpstr>
      <vt:lpstr>What Questions Do you Have for Me?</vt:lpstr>
      <vt:lpstr>Icon Library - Page 1</vt:lpstr>
      <vt:lpstr>Icon Library - Page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the title of your presentation, keep it short.</dc:title>
  <dc:creator>John Galliano</dc:creator>
  <cp:lastModifiedBy>John Galliano</cp:lastModifiedBy>
  <cp:revision>8</cp:revision>
  <dcterms:created xsi:type="dcterms:W3CDTF">2021-06-27T13:01:38Z</dcterms:created>
  <dcterms:modified xsi:type="dcterms:W3CDTF">2021-06-27T16:06:51Z</dcterms:modified>
</cp:coreProperties>
</file>